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2581870"/>
            <a:ext cx="7477601" cy="16663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spc="-157" kern="0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Descubriendo Oracle Database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4581525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Oracle Database es un sistema de gestión de bases de datos de gran alcance y confiabilidad. En este recorrido, exploraremos su origen, funcionamiento y los usos actuales de esta tecnología.</a:t>
            </a:r>
            <a:endParaRPr lang="en-US" sz="1750" dirty="0"/>
          </a:p>
        </p:txBody>
      </p:sp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750570"/>
            <a:ext cx="63880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spc="-131" kern="0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Origen de Oracle Database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490799" y="1778198"/>
            <a:ext cx="9306401" cy="1752124"/>
          </a:xfrm>
          <a:prstGeom prst="roundRect">
            <a:avLst>
              <a:gd name="adj" fmla="val 5707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4726781" y="201418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spc="-66" kern="0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Nombre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4726781" y="2583537"/>
            <a:ext cx="88344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El nombre "Oracle" proviene del proyecto en el que los fundadores Larry Ellison, Bob Miner y Ed Oates trabajaban en la CIA.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490799" y="3752493"/>
            <a:ext cx="9306401" cy="1752124"/>
          </a:xfrm>
          <a:prstGeom prst="roundRect">
            <a:avLst>
              <a:gd name="adj" fmla="val 5707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4726781" y="3988475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spc="-66" kern="0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Lanzamiento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4726781" y="4557832"/>
            <a:ext cx="88344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Oracle Database se lanzó por primera vez en 1979 y fue la primera base de datos comercial disponible en el mercado.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4490799" y="5726787"/>
            <a:ext cx="9306401" cy="1752124"/>
          </a:xfrm>
          <a:prstGeom prst="roundRect">
            <a:avLst>
              <a:gd name="adj" fmla="val 5707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4726781" y="596276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spc="-66" kern="0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Desarrollo</a:t>
            </a:r>
            <a:endParaRPr lang="en-US" sz="2187" dirty="0"/>
          </a:p>
        </p:txBody>
      </p:sp>
      <p:sp>
        <p:nvSpPr>
          <p:cNvPr id="14" name="Text 11"/>
          <p:cNvSpPr/>
          <p:nvPr/>
        </p:nvSpPr>
        <p:spPr>
          <a:xfrm>
            <a:off x="4726781" y="6532126"/>
            <a:ext cx="883443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El desarrollo de Oracle Database comenzó en 1977 como un esfuerzo para construir un sistema de bases de datos para la CIA.</a:t>
            </a:r>
            <a:endParaRPr lang="en-US" sz="1750" dirty="0"/>
          </a:p>
        </p:txBody>
      </p:sp>
      <p:pic>
        <p:nvPicPr>
          <p:cNvPr id="15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712589"/>
            <a:ext cx="668238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spc="-131" kern="0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Historia de Oracle Database</a:t>
            </a:r>
            <a:endParaRPr lang="en-US" sz="4374" dirty="0"/>
          </a:p>
        </p:txBody>
      </p:sp>
      <p:sp>
        <p:nvSpPr>
          <p:cNvPr id="6" name="Shape 3"/>
          <p:cNvSpPr/>
          <p:nvPr/>
        </p:nvSpPr>
        <p:spPr>
          <a:xfrm>
            <a:off x="4801910" y="1740218"/>
            <a:ext cx="44410" cy="5776793"/>
          </a:xfrm>
          <a:prstGeom prst="rect">
            <a:avLst/>
          </a:prstGeom>
          <a:solidFill>
            <a:srgbClr val="F9C59F"/>
          </a:solidFill>
          <a:ln/>
        </p:spPr>
      </p:sp>
      <p:sp>
        <p:nvSpPr>
          <p:cNvPr id="7" name="Shape 4"/>
          <p:cNvSpPr/>
          <p:nvPr/>
        </p:nvSpPr>
        <p:spPr>
          <a:xfrm>
            <a:off x="5074027" y="2141518"/>
            <a:ext cx="777597" cy="44410"/>
          </a:xfrm>
          <a:prstGeom prst="rect">
            <a:avLst/>
          </a:prstGeom>
          <a:solidFill>
            <a:srgbClr val="F9C59F"/>
          </a:solidFill>
          <a:ln/>
        </p:spPr>
      </p:sp>
      <p:sp>
        <p:nvSpPr>
          <p:cNvPr id="8" name="Shape 5"/>
          <p:cNvSpPr/>
          <p:nvPr/>
        </p:nvSpPr>
        <p:spPr>
          <a:xfrm>
            <a:off x="4574084" y="1913811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757678" y="1955483"/>
            <a:ext cx="1327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spc="-35" kern="0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7"/>
          <p:cNvSpPr/>
          <p:nvPr/>
        </p:nvSpPr>
        <p:spPr>
          <a:xfrm>
            <a:off x="6046113" y="196238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spc="-66" kern="0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1983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6046113" y="2531745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El primer sistema de bases de datos relacionales de Oracle se presenta en SIGMOD Conference.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5074027" y="4141172"/>
            <a:ext cx="777597" cy="44410"/>
          </a:xfrm>
          <a:prstGeom prst="rect">
            <a:avLst/>
          </a:prstGeom>
          <a:solidFill>
            <a:srgbClr val="F9C59F"/>
          </a:solidFill>
          <a:ln/>
        </p:spPr>
      </p:sp>
      <p:sp>
        <p:nvSpPr>
          <p:cNvPr id="13" name="Shape 10"/>
          <p:cNvSpPr/>
          <p:nvPr/>
        </p:nvSpPr>
        <p:spPr>
          <a:xfrm>
            <a:off x="4574084" y="391346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4734818" y="3955137"/>
            <a:ext cx="17847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spc="-35" kern="0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2"/>
          <p:cNvSpPr/>
          <p:nvPr/>
        </p:nvSpPr>
        <p:spPr>
          <a:xfrm>
            <a:off x="6046113" y="396204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spc="-66" kern="0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1995</a:t>
            </a:r>
            <a:endParaRPr lang="en-US" sz="2187" dirty="0"/>
          </a:p>
        </p:txBody>
      </p:sp>
      <p:sp>
        <p:nvSpPr>
          <p:cNvPr id="16" name="Text 13"/>
          <p:cNvSpPr/>
          <p:nvPr/>
        </p:nvSpPr>
        <p:spPr>
          <a:xfrm>
            <a:off x="6046113" y="4531400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El paradigma de sistemas de bases de datos distribuidos se agrega a la arquitectura de Oracle.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5074027" y="6140827"/>
            <a:ext cx="777597" cy="44410"/>
          </a:xfrm>
          <a:prstGeom prst="rect">
            <a:avLst/>
          </a:prstGeom>
          <a:solidFill>
            <a:srgbClr val="F9C59F"/>
          </a:solidFill>
          <a:ln/>
        </p:spPr>
      </p:sp>
      <p:sp>
        <p:nvSpPr>
          <p:cNvPr id="18" name="Shape 15"/>
          <p:cNvSpPr/>
          <p:nvPr/>
        </p:nvSpPr>
        <p:spPr>
          <a:xfrm>
            <a:off x="4574084" y="591312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4731008" y="5954792"/>
            <a:ext cx="18609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spc="-35" kern="0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7"/>
          <p:cNvSpPr/>
          <p:nvPr/>
        </p:nvSpPr>
        <p:spPr>
          <a:xfrm>
            <a:off x="6046113" y="596169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spc="-66" kern="0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2013</a:t>
            </a:r>
            <a:endParaRPr lang="en-US" sz="2187" dirty="0"/>
          </a:p>
        </p:txBody>
      </p:sp>
      <p:sp>
        <p:nvSpPr>
          <p:cNvPr id="21" name="Text 18"/>
          <p:cNvSpPr/>
          <p:nvPr/>
        </p:nvSpPr>
        <p:spPr>
          <a:xfrm>
            <a:off x="6046113" y="6531054"/>
            <a:ext cx="7751088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 presenta Oracle Database 12c, la primera base de datos diseñada para la nube.</a:t>
            </a:r>
            <a:endParaRPr lang="en-US" sz="1750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392555"/>
            <a:ext cx="876942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spc="-131" kern="0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Funcionamiento de Oracle Database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531269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845844"/>
            <a:ext cx="3295888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spc="-66" kern="0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Bases de Datos Relacionales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762387"/>
            <a:ext cx="3295888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Oracle Database tiene una estructura basada en tablas y relaciones entre ellas.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137" y="2531269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84596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spc="-66" kern="0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SQL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415320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 un lenguaje usado para acceder y manipular la información almacenada en Oracle Database.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00" y="2531269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845963"/>
            <a:ext cx="286404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spc="-66" kern="0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Arquitectura en la nube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415320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Oracle Database está diseñado para soportar la arquitectura de nube pública, privada y híbrida.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2004417"/>
            <a:ext cx="589561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spc="-131" kern="0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Usos de Oracle Database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254216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spc="-79" kern="0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Finanzas</a:t>
            </a:r>
            <a:endParaRPr lang="en-US" sz="2624" dirty="0"/>
          </a:p>
        </p:txBody>
      </p:sp>
      <p:sp>
        <p:nvSpPr>
          <p:cNvPr id="6" name="Text 4"/>
          <p:cNvSpPr/>
          <p:nvPr/>
        </p:nvSpPr>
        <p:spPr>
          <a:xfrm>
            <a:off x="2037993" y="3892868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Bancos, proveedores de seguros, empresas de inversión y gestión de activos utilizan Oracle para administrar información financiera y de clientes.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254216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spc="-79" kern="0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Manufactura</a:t>
            </a:r>
            <a:endParaRPr lang="en-US" sz="2624" dirty="0"/>
          </a:p>
        </p:txBody>
      </p:sp>
      <p:sp>
        <p:nvSpPr>
          <p:cNvPr id="8" name="Text 6"/>
          <p:cNvSpPr/>
          <p:nvPr/>
        </p:nvSpPr>
        <p:spPr>
          <a:xfrm>
            <a:off x="5743932" y="3892868"/>
            <a:ext cx="315634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Cadenas de suministro, producción, equipos y piezas de motor se integran para mejorar la eficiencia y la calidad del producto.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254216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spc="-79" kern="0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Gobiernos</a:t>
            </a:r>
            <a:endParaRPr lang="en-US" sz="2624" dirty="0"/>
          </a:p>
        </p:txBody>
      </p:sp>
      <p:sp>
        <p:nvSpPr>
          <p:cNvPr id="10" name="Text 8"/>
          <p:cNvSpPr/>
          <p:nvPr/>
        </p:nvSpPr>
        <p:spPr>
          <a:xfrm>
            <a:off x="9449872" y="3892868"/>
            <a:ext cx="3156347" cy="2132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Instituciones gubernamentales de todo el mundo utilizan Oracle Database debido a su alta seguridad y capacidad para manejar grandes cantidades de datos.</a:t>
            </a:r>
            <a:endParaRPr lang="en-US" sz="1750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214914"/>
            <a:ext cx="964477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spc="-131" kern="0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Principales usuarios de Oracle Database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353628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66820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spc="-66" kern="0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China Telecom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237559"/>
            <a:ext cx="329588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El proveedor de servicios públicos de telecomunicaciones más grande del mundo utiliza Oracle para su infraestructura de gestión de datos.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137" y="2353628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66832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spc="-66" kern="0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NFL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237678"/>
            <a:ext cx="3296007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Oracle es una tecnología fundamental para la NFL. Desde la gestión de boletos y marketing hasta estadísticas de juego y calificaciones de jugador.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00" y="2353628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668322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spc="-66" kern="0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GE Aviation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237678"/>
            <a:ext cx="329600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 utiliza una variante de Oracle para monitorear y mantener 35.000 motores de aviones en todo el mundo.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2073712"/>
            <a:ext cx="7417237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spc="-131" kern="0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Instalación de Oracle Database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338601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2221587" y="3427690"/>
            <a:ext cx="1327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spc="-35" kern="0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760107" y="346233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spc="-66" kern="0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Requisitos previos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760107" y="4031694"/>
            <a:ext cx="264795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Debes verificar la capacidad de tu sistema, la memoria y el espacio de almacenamiento antes de la instalación.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630228" y="338601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790962" y="3427690"/>
            <a:ext cx="17847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spc="-35" kern="0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6352342" y="3462338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spc="-66" kern="0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Configuración de la instalación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6352342" y="4378881"/>
            <a:ext cx="26479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 recomienda utilizar el Asistente de configuración de Oracle para realizar la instalación.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222462" y="3386018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9379387" y="3427690"/>
            <a:ext cx="18609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spc="-35" kern="0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9944576" y="3462338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spc="-66" kern="0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Proceso de instalación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9944576" y="4378881"/>
            <a:ext cx="2647950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El proceso de instalación y configuración puede durar varias horas y puede ser necesaria la asistencia de un especialista.</a:t>
            </a:r>
            <a:endParaRPr lang="en-US" sz="1750" dirty="0"/>
          </a:p>
        </p:txBody>
      </p:sp>
      <p:pic>
        <p:nvPicPr>
          <p:cNvPr id="17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ABCB6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8F0"/>
          </a:solidFill>
          <a:ln w="13811">
            <a:solidFill>
              <a:srgbClr val="E5E0D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2037993" y="1196816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spc="-131" kern="0" dirty="0">
                <a:solidFill>
                  <a:srgbClr val="2C3F42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Restrospectiva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7293054" y="2335530"/>
            <a:ext cx="44410" cy="4697254"/>
          </a:xfrm>
          <a:prstGeom prst="rect">
            <a:avLst/>
          </a:prstGeom>
          <a:solidFill>
            <a:srgbClr val="F9C59F"/>
          </a:solidFill>
          <a:ln/>
        </p:spPr>
      </p:sp>
      <p:sp>
        <p:nvSpPr>
          <p:cNvPr id="6" name="Shape 4"/>
          <p:cNvSpPr/>
          <p:nvPr/>
        </p:nvSpPr>
        <p:spPr>
          <a:xfrm>
            <a:off x="7565172" y="2736830"/>
            <a:ext cx="777597" cy="44410"/>
          </a:xfrm>
          <a:prstGeom prst="rect">
            <a:avLst/>
          </a:prstGeom>
          <a:solidFill>
            <a:srgbClr val="F9C59F"/>
          </a:solidFill>
          <a:ln/>
        </p:spPr>
      </p:sp>
      <p:sp>
        <p:nvSpPr>
          <p:cNvPr id="7" name="Shape 5"/>
          <p:cNvSpPr/>
          <p:nvPr/>
        </p:nvSpPr>
        <p:spPr>
          <a:xfrm>
            <a:off x="7065228" y="2509123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248823" y="2550795"/>
            <a:ext cx="13275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spc="-35" kern="0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8537258" y="255770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spc="-66" kern="0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Fortalezas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8537258" y="3127057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Escalabilidad, rendimiento, seguridad y confiabilidad son las principales fortalezas de Oracle Database.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6287631" y="3847683"/>
            <a:ext cx="777597" cy="44410"/>
          </a:xfrm>
          <a:prstGeom prst="rect">
            <a:avLst/>
          </a:prstGeom>
          <a:solidFill>
            <a:srgbClr val="F9C59F"/>
          </a:solidFill>
          <a:ln/>
        </p:spPr>
      </p:sp>
      <p:sp>
        <p:nvSpPr>
          <p:cNvPr id="12" name="Shape 10"/>
          <p:cNvSpPr/>
          <p:nvPr/>
        </p:nvSpPr>
        <p:spPr>
          <a:xfrm>
            <a:off x="7065228" y="361997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225963" y="3661648"/>
            <a:ext cx="17847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spc="-35" kern="0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3871198" y="3668554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spc="-66" kern="0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Mejoras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2037993" y="4237911"/>
            <a:ext cx="4055150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La empresa responsable de Oracle Database está comprometida en actualizar y modernizar constantemente su sistema.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565172" y="5176421"/>
            <a:ext cx="777597" cy="44410"/>
          </a:xfrm>
          <a:prstGeom prst="rect">
            <a:avLst/>
          </a:prstGeom>
          <a:solidFill>
            <a:srgbClr val="F9C59F"/>
          </a:solidFill>
          <a:ln/>
        </p:spPr>
      </p:sp>
      <p:sp>
        <p:nvSpPr>
          <p:cNvPr id="17" name="Shape 15"/>
          <p:cNvSpPr/>
          <p:nvPr/>
        </p:nvSpPr>
        <p:spPr>
          <a:xfrm>
            <a:off x="7065228" y="494871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FCE2CF"/>
          </a:solidFill>
          <a:ln w="13811">
            <a:solidFill>
              <a:srgbClr val="F9C59F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222153" y="4990386"/>
            <a:ext cx="18609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spc="-35" kern="0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537258" y="499729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spc="-66" kern="0" dirty="0">
                <a:solidFill>
                  <a:srgbClr val="2B2E3C"/>
                </a:solidFill>
                <a:latin typeface="Bitter" pitchFamily="34" charset="0"/>
                <a:ea typeface="Bitter" pitchFamily="34" charset="-122"/>
                <a:cs typeface="Bitter" pitchFamily="34" charset="-120"/>
              </a:rPr>
              <a:t>Aplicaciones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8537258" y="5566648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spc="-35" kern="0" dirty="0">
                <a:solidFill>
                  <a:srgbClr val="2B2E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Oracle Database se integra con una amplia variedad de aplicaciones comerciales y personalizadas.</a:t>
            </a:r>
            <a:endParaRPr lang="en-US" sz="1750" dirty="0"/>
          </a:p>
        </p:txBody>
      </p:sp>
      <p:pic>
        <p:nvPicPr>
          <p:cNvPr id="2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2023-11-02T23:47:17Z</dcterms:created>
  <dcterms:modified xsi:type="dcterms:W3CDTF">2023-11-02T23:47:17Z</dcterms:modified>
</cp:coreProperties>
</file>